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5" Type="http://schemas.openxmlformats.org/officeDocument/2006/relationships/viewProps" Target="viewProps.xml" /><Relationship Id="rId54" Type="http://schemas.openxmlformats.org/officeDocument/2006/relationships/presProps" Target="presProps.xml" /><Relationship Id="rId1" Type="http://schemas.openxmlformats.org/officeDocument/2006/relationships/slideMaster" Target="slideMasters/slideMaster1.xml" /><Relationship Id="rId57" Type="http://schemas.openxmlformats.org/officeDocument/2006/relationships/tableStyles" Target="tableStyles.xml" /><Relationship Id="rId5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1"/>
            <a:r>
              <a:rPr/>
              <a:t>Secondary indexes retrieve a set of PKs</a:t>
            </a:r>
          </a:p>
          <a:p>
            <a:pPr lvl="1"/>
            <a:r>
              <a:rPr/>
              <a:t>Secondary indexes queries are run in parallel</a:t>
            </a:r>
          </a:p>
          <a:p>
            <a:pPr lvl="0"/>
            <a:r>
              <a:rPr/>
              <a:t>JSON based data model (ADM)</a:t>
            </a:r>
          </a:p>
          <a:p>
            <a:pPr lvl="0"/>
            <a:r>
              <a:rPr/>
              <a:t>Asterix Query Language (AQL) as query language &gt; 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a:r>
              <a:rPr b="1"/>
              <a:t>Data is stored (and indexed) as a B+-Tree keyed on primary key</a:t>
            </a:r>
          </a:p>
          <a:p>
            <a:pPr lvl="0" indent="0" marL="0">
              <a:spcBef>
                <a:spcPts val="3000"/>
              </a:spcBef>
              <a:buNone/>
            </a:pPr>
            <a:r>
              <a:rPr b="1"/>
              <a:t>AsterixDB - Distributed DBMS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1536700" y="1193800"/>
            <a:ext cx="1879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2025-02-04T10:40:06Z</dcterms:created>
  <dcterms:modified xsi:type="dcterms:W3CDTF">2025-02-04T10:40:06Z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